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FILHO PRÓDIGO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FILHO PRÓDIGO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Ide Meu filho procurar, </a:t>
            </a:r>
          </a:p>
          <a:p>
            <a:r>
              <a:rPr lang="pt-BR" dirty="0"/>
              <a:t>Já prestes a perecer </a:t>
            </a:r>
          </a:p>
          <a:p>
            <a:r>
              <a:rPr lang="pt-BR" dirty="0"/>
              <a:t>No meio dos males, no pecar, </a:t>
            </a:r>
          </a:p>
          <a:p>
            <a:r>
              <a:rPr lang="pt-BR" dirty="0"/>
              <a:t>Sua alma a se corromper.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FILHO PRÓDIGO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3806BFF-8F8B-451C-AE08-E6D837D069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ide buscá-lo já! </a:t>
            </a:r>
          </a:p>
          <a:p>
            <a:r>
              <a:rPr lang="pt-BR" dirty="0"/>
              <a:t>Ó, ide buscá-lo já! </a:t>
            </a:r>
          </a:p>
          <a:p>
            <a:r>
              <a:rPr lang="pt-BR" dirty="0"/>
              <a:t>Ó, com amor, </a:t>
            </a:r>
          </a:p>
          <a:p>
            <a:r>
              <a:rPr lang="pt-BR" dirty="0"/>
              <a:t>com intenso fervor, </a:t>
            </a:r>
          </a:p>
          <a:p>
            <a:r>
              <a:rPr lang="pt-BR" dirty="0"/>
              <a:t>Ó, ide buscá-lo já!</a:t>
            </a:r>
          </a:p>
        </p:txBody>
      </p:sp>
    </p:spTree>
    <p:extLst>
      <p:ext uri="{BB962C8B-B14F-4D97-AF65-F5344CB8AC3E}">
        <p14:creationId xmlns:p14="http://schemas.microsoft.com/office/powerpoint/2010/main" val="2929810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FILHO PRÓDIGO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quem Me dera contemplar </a:t>
            </a:r>
          </a:p>
          <a:p>
            <a:r>
              <a:rPr lang="pt-BR" dirty="0"/>
              <a:t>Agora esse filho Meu! </a:t>
            </a:r>
          </a:p>
          <a:p>
            <a:r>
              <a:rPr lang="pt-BR" dirty="0"/>
              <a:t>Ó, como desejo vê-lo entrar </a:t>
            </a:r>
          </a:p>
          <a:p>
            <a:r>
              <a:rPr lang="pt-BR" dirty="0"/>
              <a:t>Na senda que vai ao Céu! </a:t>
            </a:r>
          </a:p>
        </p:txBody>
      </p:sp>
    </p:spTree>
    <p:extLst>
      <p:ext uri="{BB962C8B-B14F-4D97-AF65-F5344CB8AC3E}">
        <p14:creationId xmlns:p14="http://schemas.microsoft.com/office/powerpoint/2010/main" val="1049112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FILHO PRÓDIGO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3806BFF-8F8B-451C-AE08-E6D837D069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ide buscá-lo já! </a:t>
            </a:r>
          </a:p>
          <a:p>
            <a:r>
              <a:rPr lang="pt-BR" dirty="0"/>
              <a:t>Ó, ide buscá-lo já! </a:t>
            </a:r>
          </a:p>
          <a:p>
            <a:r>
              <a:rPr lang="pt-BR" dirty="0"/>
              <a:t>Ó, com amor, </a:t>
            </a:r>
          </a:p>
          <a:p>
            <a:r>
              <a:rPr lang="pt-BR" dirty="0"/>
              <a:t>com intenso fervor, </a:t>
            </a:r>
          </a:p>
          <a:p>
            <a:r>
              <a:rPr lang="pt-BR" dirty="0"/>
              <a:t>Ó, ide buscá-lo já!</a:t>
            </a:r>
          </a:p>
        </p:txBody>
      </p:sp>
    </p:spTree>
    <p:extLst>
      <p:ext uri="{BB962C8B-B14F-4D97-AF65-F5344CB8AC3E}">
        <p14:creationId xmlns:p14="http://schemas.microsoft.com/office/powerpoint/2010/main" val="2491065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FILHO PRÓDIGO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Ide buscar Meu filho já, </a:t>
            </a:r>
          </a:p>
          <a:p>
            <a:r>
              <a:rPr lang="pt-BR" dirty="0"/>
              <a:t>Tirai-o do vil poder; </a:t>
            </a:r>
          </a:p>
          <a:p>
            <a:r>
              <a:rPr lang="pt-BR" dirty="0"/>
              <a:t>Trazei-Me Meu filho como está, </a:t>
            </a:r>
          </a:p>
          <a:p>
            <a:r>
              <a:rPr lang="pt-BR" dirty="0"/>
              <a:t>Pois tanto o desejo ter!</a:t>
            </a:r>
          </a:p>
        </p:txBody>
      </p:sp>
    </p:spTree>
    <p:extLst>
      <p:ext uri="{BB962C8B-B14F-4D97-AF65-F5344CB8AC3E}">
        <p14:creationId xmlns:p14="http://schemas.microsoft.com/office/powerpoint/2010/main" val="3714388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FILHO PRÓDIGO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3806BFF-8F8B-451C-AE08-E6D837D069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ide buscá-lo já! </a:t>
            </a:r>
          </a:p>
          <a:p>
            <a:r>
              <a:rPr lang="pt-BR" dirty="0"/>
              <a:t>Ó, ide buscá-lo já! </a:t>
            </a:r>
          </a:p>
          <a:p>
            <a:r>
              <a:rPr lang="pt-BR" dirty="0"/>
              <a:t>Ó, com amor, </a:t>
            </a:r>
          </a:p>
          <a:p>
            <a:r>
              <a:rPr lang="pt-BR" dirty="0"/>
              <a:t>com intenso fervor, </a:t>
            </a:r>
          </a:p>
          <a:p>
            <a:r>
              <a:rPr lang="pt-BR" dirty="0"/>
              <a:t>Ó, ide buscá-lo já!</a:t>
            </a:r>
          </a:p>
        </p:txBody>
      </p:sp>
    </p:spTree>
    <p:extLst>
      <p:ext uri="{BB962C8B-B14F-4D97-AF65-F5344CB8AC3E}">
        <p14:creationId xmlns:p14="http://schemas.microsoft.com/office/powerpoint/2010/main" val="1978017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179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FILHO PRÓDIGO</vt:lpstr>
      <vt:lpstr>O FILHO PRÓDIGO</vt:lpstr>
      <vt:lpstr>O FILHO PRÓDIGO</vt:lpstr>
      <vt:lpstr>O FILHO PRÓDIGO</vt:lpstr>
      <vt:lpstr>O FILHO PRÓDIGO</vt:lpstr>
      <vt:lpstr>O FILHO PRÓDIGO</vt:lpstr>
      <vt:lpstr>O FILHO PRÓDIGO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2019-06-12T22:30:19Z</dcterms:modified>
</cp:coreProperties>
</file>

<file path=docProps/thumbnail.jpeg>
</file>